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8640"/>
            <a:ext cx="200025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logo_Centro_studi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661248"/>
            <a:ext cx="1295400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691680" y="1196752"/>
          <a:ext cx="3505200" cy="561975"/>
        </p:xfrm>
        <a:graphic>
          <a:graphicData uri="http://schemas.openxmlformats.org/drawingml/2006/table">
            <a:tbl>
              <a:tblPr/>
              <a:tblGrid>
                <a:gridCol w="2236349"/>
                <a:gridCol w="1268851"/>
              </a:tblGrid>
              <a:tr h="5619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Popolazione Italiana </a:t>
                      </a:r>
                      <a:endParaRPr lang="it-IT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gennaio 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59.685.227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746250" y="2273617"/>
          <a:ext cx="5651500" cy="3558622"/>
        </p:xfrm>
        <a:graphic>
          <a:graphicData uri="http://schemas.openxmlformats.org/drawingml/2006/table">
            <a:tbl>
              <a:tblPr/>
              <a:tblGrid>
                <a:gridCol w="2237118"/>
                <a:gridCol w="1269287"/>
                <a:gridCol w="1269287"/>
                <a:gridCol w="875808"/>
              </a:tblGrid>
              <a:tr h="6789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Figura professionale e rapporto di lavoro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Età media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N. Medici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N. Medici per 100.000 Residenti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Medici di famiglia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46.890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31455E"/>
                          </a:solidFill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Pediatri Libera Scelta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7.779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82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Guardia Medica e 118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23.172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31455E"/>
                          </a:solidFill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85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Specialisti ambulatoriali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17.616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31455E"/>
                          </a:solidFill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Medicina dei Servizi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2.288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31455E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3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Totale Medici Convenzionati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97.745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31455E"/>
                          </a:solidFill>
                          <a:latin typeface="+mn-lt"/>
                        </a:rPr>
                        <a:t>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13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1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Medici dirigenti (CCNL)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114.713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31455E"/>
                          </a:solidFill>
                          <a:latin typeface="+mn-lt"/>
                        </a:rPr>
                        <a:t>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1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Totale medici a contratto con SSN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212.458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29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200025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logo_Centro_studi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5949280"/>
            <a:ext cx="1295400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195736" y="548442"/>
          <a:ext cx="2235200" cy="2740797"/>
        </p:xfrm>
        <a:graphic>
          <a:graphicData uri="http://schemas.openxmlformats.org/drawingml/2006/table">
            <a:tbl>
              <a:tblPr/>
              <a:tblGrid>
                <a:gridCol w="2235200"/>
              </a:tblGrid>
              <a:tr h="9435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Tipologia Contratto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Medici di famiglia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Pediatri Libera Scelta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Guardia Medica e 118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Specialisti ambulatoriali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Medicina dei Servizi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Totale medici convenzionati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29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Medici dirigenti (CCNL)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4427984" y="548680"/>
          <a:ext cx="4089400" cy="2736304"/>
        </p:xfrm>
        <a:graphic>
          <a:graphicData uri="http://schemas.openxmlformats.org/drawingml/2006/table">
            <a:tbl>
              <a:tblPr/>
              <a:tblGrid>
                <a:gridCol w="1154803"/>
                <a:gridCol w="1091353"/>
                <a:gridCol w="994204"/>
                <a:gridCol w="849040"/>
              </a:tblGrid>
              <a:tr h="94355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Retribuzione oraria media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Costo orario 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DELTA Retribuzione - Costo Lavoro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Costo per cittadino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€ 60,71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€ 67,01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€ 66,42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€ 53,43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€ 58,44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€ 15,98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€ 23,91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€ 28,39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€ 12,75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€ 32,17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€ 39,47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€ 13,58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0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€ 25,60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€ 31,41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€ 0,83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5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€ 109,56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29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5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€ 37,36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€ 50,77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€ 192,89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reccia a destra 6"/>
          <p:cNvSpPr/>
          <p:nvPr/>
        </p:nvSpPr>
        <p:spPr>
          <a:xfrm>
            <a:off x="1115616" y="3573016"/>
            <a:ext cx="86409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/>
          <p:cNvSpPr/>
          <p:nvPr/>
        </p:nvSpPr>
        <p:spPr>
          <a:xfrm>
            <a:off x="5868144" y="6309320"/>
            <a:ext cx="79208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2195736" y="3501008"/>
          <a:ext cx="3505200" cy="2977515"/>
        </p:xfrm>
        <a:graphic>
          <a:graphicData uri="http://schemas.openxmlformats.org/drawingml/2006/table">
            <a:tbl>
              <a:tblPr/>
              <a:tblGrid>
                <a:gridCol w="2236349"/>
                <a:gridCol w="1268851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Fondo sanitario 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€ 107.004.500.000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Incidenza Costo Totale per tipo di Contratto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Medici di famiglia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Pediatri Libera Scelta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Guardia Medica e 118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Specialisti ambulatoriali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Medicina dei Servizi (ACN)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Totale medici convenzionati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6,11%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Medici dirigenti (CCNL)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10,76%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TOTALE Medici </a:t>
                      </a:r>
                      <a:r>
                        <a:rPr lang="it-IT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contrattualizzati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SSN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16,87%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11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Presentazione su schermo (4:3)</PresentationFormat>
  <Paragraphs>95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tamasi</dc:creator>
  <cp:lastModifiedBy>istituto</cp:lastModifiedBy>
  <cp:revision>2</cp:revision>
  <dcterms:created xsi:type="dcterms:W3CDTF">2014-10-28T09:52:34Z</dcterms:created>
  <dcterms:modified xsi:type="dcterms:W3CDTF">2014-10-29T14:03:29Z</dcterms:modified>
</cp:coreProperties>
</file>